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C9722-75A6-44E9-8070-FFD3AC0906B9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728EE-E503-43C1-B0FD-7D4451268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7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 smtClean="0">
                <a:solidFill>
                  <a:srgbClr val="696969"/>
                </a:solidFill>
                <a:effectLst/>
                <a:latin typeface="Arial"/>
              </a:rPr>
              <a:t>Algorithm</a:t>
            </a: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 - Say it with me: Al-go-</a:t>
            </a:r>
            <a:r>
              <a:rPr lang="en-US" b="0" i="0" dirty="0" err="1" smtClean="0">
                <a:solidFill>
                  <a:srgbClr val="696969"/>
                </a:solidFill>
                <a:effectLst/>
                <a:latin typeface="Arial"/>
              </a:rPr>
              <a:t>ri</a:t>
            </a: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-</a:t>
            </a:r>
            <a:r>
              <a:rPr lang="en-US" b="0" i="0" dirty="0" err="1" smtClean="0">
                <a:solidFill>
                  <a:srgbClr val="696969"/>
                </a:solidFill>
                <a:effectLst/>
                <a:latin typeface="Arial"/>
              </a:rPr>
              <a:t>thm</a:t>
            </a: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 </a:t>
            </a:r>
            <a:b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</a:b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A list of steps that you can follow to finish a task</a:t>
            </a:r>
          </a:p>
          <a:p>
            <a:r>
              <a:rPr lang="en-US" b="1" i="0" dirty="0" smtClean="0">
                <a:solidFill>
                  <a:srgbClr val="696969"/>
                </a:solidFill>
                <a:effectLst/>
                <a:latin typeface="Arial"/>
              </a:rPr>
              <a:t>Decompose</a:t>
            </a: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 - Say it with me: De-com-pose </a:t>
            </a:r>
            <a:b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</a:b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Break a problem down into smaller pieces</a:t>
            </a:r>
          </a:p>
          <a:p>
            <a:r>
              <a:rPr lang="en-US" b="1" i="0" dirty="0" smtClean="0">
                <a:solidFill>
                  <a:srgbClr val="696969"/>
                </a:solidFill>
                <a:effectLst/>
                <a:latin typeface="Arial"/>
              </a:rPr>
              <a:t>Abstraction</a:t>
            </a: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 - Say it with me: Ab-</a:t>
            </a:r>
            <a:r>
              <a:rPr lang="en-US" b="0" i="0" dirty="0" err="1" smtClean="0">
                <a:solidFill>
                  <a:srgbClr val="696969"/>
                </a:solidFill>
                <a:effectLst/>
                <a:latin typeface="Arial"/>
              </a:rPr>
              <a:t>strac</a:t>
            </a: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-shun </a:t>
            </a:r>
            <a:b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</a:b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Pulling out specific differences to make one solution work for multiple problems</a:t>
            </a:r>
          </a:p>
          <a:p>
            <a:r>
              <a:rPr lang="en-US" b="1" i="0" dirty="0" smtClean="0">
                <a:solidFill>
                  <a:srgbClr val="696969"/>
                </a:solidFill>
                <a:effectLst/>
                <a:latin typeface="Arial"/>
              </a:rPr>
              <a:t>Pattern Matching</a:t>
            </a: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 - Say it with me: Pat-</a:t>
            </a:r>
            <a:r>
              <a:rPr lang="en-US" b="0" i="0" dirty="0" err="1" smtClean="0">
                <a:solidFill>
                  <a:srgbClr val="696969"/>
                </a:solidFill>
                <a:effectLst/>
                <a:latin typeface="Arial"/>
              </a:rPr>
              <a:t>ern</a:t>
            </a: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 Matching </a:t>
            </a:r>
            <a:b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</a:b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Finding similarities between things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728EE-E503-43C1-B0FD-7D4451268D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8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CFCF-8782-4F99-BF46-7B9F798A78C1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E3A0-BFAE-478C-9D2E-5FD13D70724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CFCF-8782-4F99-BF46-7B9F798A78C1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E3A0-BFAE-478C-9D2E-5FD13D7072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CFCF-8782-4F99-BF46-7B9F798A78C1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E3A0-BFAE-478C-9D2E-5FD13D7072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CFCF-8782-4F99-BF46-7B9F798A78C1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E3A0-BFAE-478C-9D2E-5FD13D7072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CFCF-8782-4F99-BF46-7B9F798A78C1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E3A0-BFAE-478C-9D2E-5FD13D70724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CFCF-8782-4F99-BF46-7B9F798A78C1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E3A0-BFAE-478C-9D2E-5FD13D7072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CFCF-8782-4F99-BF46-7B9F798A78C1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E3A0-BFAE-478C-9D2E-5FD13D7072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CFCF-8782-4F99-BF46-7B9F798A78C1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E3A0-BFAE-478C-9D2E-5FD13D7072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CFCF-8782-4F99-BF46-7B9F798A78C1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E3A0-BFAE-478C-9D2E-5FD13D7072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CFCF-8782-4F99-BF46-7B9F798A78C1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E3A0-BFAE-478C-9D2E-5FD13D7072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CFCF-8782-4F99-BF46-7B9F798A78C1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486E3A0-BFAE-478C-9D2E-5FD13D70724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9ACFCF-8782-4F99-BF46-7B9F798A78C1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86E3A0-BFAE-478C-9D2E-5FD13D70724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course3/stage/1/puzzle/1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1: Computational Thinking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30" t="12433" r="3528" b="4086"/>
          <a:stretch/>
        </p:blipFill>
        <p:spPr>
          <a:xfrm>
            <a:off x="914400" y="2590801"/>
            <a:ext cx="7239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3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 smtClean="0">
                <a:solidFill>
                  <a:srgbClr val="696969"/>
                </a:solidFill>
                <a:effectLst/>
                <a:latin typeface="Arial"/>
              </a:rPr>
              <a:t>Students will:</a:t>
            </a:r>
          </a:p>
          <a:p>
            <a:pPr>
              <a:buFont typeface="Arial"/>
              <a:buChar char="•"/>
            </a:pP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Analyze information to draw conclusions</a:t>
            </a:r>
          </a:p>
          <a:p>
            <a:pPr>
              <a:buFont typeface="Arial"/>
              <a:buChar char="•"/>
            </a:pP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Match identical portions of similar phrases to match patterns</a:t>
            </a:r>
          </a:p>
          <a:p>
            <a:pPr>
              <a:buFont typeface="Arial"/>
              <a:buChar char="•"/>
            </a:pP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Identify differences in similar phrases and abstract them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6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35480"/>
            <a:ext cx="8716661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5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Add up all the numbers from 1 to 200 </a:t>
            </a:r>
            <a:br>
              <a:rPr lang="en-US" sz="3600" dirty="0" smtClean="0"/>
            </a:br>
            <a:r>
              <a:rPr lang="en-US" sz="3600" dirty="0" smtClean="0"/>
              <a:t>in your head </a:t>
            </a:r>
            <a:br>
              <a:rPr lang="en-US" sz="3600" dirty="0" smtClean="0"/>
            </a:br>
            <a:r>
              <a:rPr lang="en-US" sz="3600" dirty="0" smtClean="0"/>
              <a:t>in 30 seconds.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07148"/>
            <a:ext cx="1524000" cy="133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4042172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Really?</a:t>
            </a:r>
          </a:p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Dailyclipart.net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2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7334700" cy="411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" y="1969532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https://studio.code.org/s/course3/stage/1/puzzle/1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65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Try to play the game with no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in groups</a:t>
            </a:r>
          </a:p>
          <a:p>
            <a:r>
              <a:rPr lang="en-US" dirty="0" smtClean="0"/>
              <a:t>Try to match patterns</a:t>
            </a:r>
          </a:p>
          <a:p>
            <a:r>
              <a:rPr lang="en-US" dirty="0" smtClean="0"/>
              <a:t>Abstract away the differences by underlining words that change from player to player</a:t>
            </a:r>
          </a:p>
          <a:p>
            <a:r>
              <a:rPr lang="en-US" dirty="0" smtClean="0"/>
              <a:t>Use pattern matching and abstraction to make a </a:t>
            </a:r>
            <a:r>
              <a:rPr lang="en-US" smtClean="0"/>
              <a:t>fill-in-the-blank script.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63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ge 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Stage 1</Template>
  <TotalTime>27</TotalTime>
  <Words>69</Words>
  <Application>Microsoft Office PowerPoint</Application>
  <PresentationFormat>On-screen Show (4:3)</PresentationFormat>
  <Paragraphs>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Constantia</vt:lpstr>
      <vt:lpstr>Wingdings 2</vt:lpstr>
      <vt:lpstr>Stage 1</vt:lpstr>
      <vt:lpstr>Stage 1: Computational Thinking</vt:lpstr>
      <vt:lpstr>Objectives</vt:lpstr>
      <vt:lpstr>Vocabulary</vt:lpstr>
      <vt:lpstr>Challenge</vt:lpstr>
      <vt:lpstr>Video</vt:lpstr>
      <vt:lpstr>Try to play the game with no instructions</vt:lpstr>
    </vt:vector>
  </TitlesOfParts>
  <Company>Charles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1: Computational Thinking</dc:title>
  <dc:creator>ychristian</dc:creator>
  <cp:lastModifiedBy>O'Grady-Cunniff, Dianne (CCPS)</cp:lastModifiedBy>
  <cp:revision>3</cp:revision>
  <dcterms:created xsi:type="dcterms:W3CDTF">2015-07-22T14:32:15Z</dcterms:created>
  <dcterms:modified xsi:type="dcterms:W3CDTF">2015-07-25T18:22:33Z</dcterms:modified>
</cp:coreProperties>
</file>